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2"/>
  </p:notesMasterIdLst>
  <p:sldIdLst>
    <p:sldId id="305" r:id="rId2"/>
    <p:sldId id="320" r:id="rId3"/>
    <p:sldId id="306" r:id="rId4"/>
    <p:sldId id="321" r:id="rId5"/>
    <p:sldId id="322" r:id="rId6"/>
    <p:sldId id="323" r:id="rId7"/>
    <p:sldId id="324" r:id="rId8"/>
    <p:sldId id="325" r:id="rId9"/>
    <p:sldId id="32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7"/>
    <a:srgbClr val="FDEADA"/>
    <a:srgbClr val="DB1C66"/>
    <a:srgbClr val="DC1864"/>
    <a:srgbClr val="CF1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-21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ED279-7A7B-4BA4-AB26-767CA0DB6EB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76A80-1171-4102-B401-CCA6ADE38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2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CB8912-F0BA-4AD8-8415-DA1F26BCB09F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015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CB8912-F0BA-4AD8-8415-DA1F26BCB09F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015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CB8912-F0BA-4AD8-8415-DA1F26BCB09F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015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CB8912-F0BA-4AD8-8415-DA1F26BCB09F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015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CB8912-F0BA-4AD8-8415-DA1F26BCB09F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015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CB8912-F0BA-4AD8-8415-DA1F26BCB09F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015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CB8912-F0BA-4AD8-8415-DA1F26BCB09F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015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CB8912-F0BA-4AD8-8415-DA1F26BCB09F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015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CB8912-F0BA-4AD8-8415-DA1F26BCB09F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45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82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52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11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43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2"/>
            <a:ext cx="3556000" cy="236088"/>
          </a:xfrm>
          <a:prstGeom prst="rect">
            <a:avLst/>
          </a:prstGeom>
          <a:noFill/>
        </p:spPr>
        <p:txBody>
          <a:bodyPr wrap="square" lIns="91427" tIns="45719" rIns="91427" bIns="45719" rtlCol="0">
            <a:spAutoFit/>
          </a:bodyPr>
          <a:lstStyle/>
          <a:p>
            <a:pPr defTabSz="457107">
              <a:buClrTx/>
              <a:buFontTx/>
              <a:buNone/>
            </a:pPr>
            <a:r>
              <a:rPr lang="zh-CN" altLang="en-US" sz="267" kern="1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lang="en-US" altLang="zh-CN" sz="267" kern="1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lang="zh-CN" altLang="en-US" sz="267" kern="1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107">
              <a:buClrTx/>
              <a:buFontTx/>
              <a:buNone/>
            </a:pPr>
            <a:r>
              <a:rPr lang="en-US" altLang="zh-CN" sz="667" kern="1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7">
                <a:buClrTx/>
                <a:buFontTx/>
                <a:buNone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xmlns="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5" y="551774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xmlns="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xmlns="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xmlns="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xmlns="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xmlns="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xmlns="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xmlns="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xmlns="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xmlns="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xmlns="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xmlns="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xmlns="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xmlns="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xmlns="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xmlns="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xmlns="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xmlns="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xmlns="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xmlns="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xmlns="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xmlns="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xmlns="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xmlns="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xmlns="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xmlns="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xmlns="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xmlns="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xmlns="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xmlns="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xmlns="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xmlns="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xmlns="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xmlns="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xmlns="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xmlns="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xmlns="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xmlns="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xmlns="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xmlns="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xmlns="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xmlns="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xmlns="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xmlns="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xmlns="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xmlns="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xmlns="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xmlns="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xmlns="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xmlns="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xmlns="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xmlns="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xmlns="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xmlns="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xmlns="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xmlns="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xmlns="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xmlns="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xmlns="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xmlns="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xmlns="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xmlns="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xmlns="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xmlns="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xmlns="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xmlns="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xmlns="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xmlns="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xmlns="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xmlns="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xmlns="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xmlns="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xmlns="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xmlns="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xmlns="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xmlns="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xmlns="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xmlns="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xmlns="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xmlns="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xmlns="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xmlns="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xmlns="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xmlns="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xmlns="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xmlns="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xmlns="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xmlns="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xmlns="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xmlns="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xmlns="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xmlns="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xmlns="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xmlns="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xmlns="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xmlns="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xmlns="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xmlns="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xmlns="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xmlns="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xmlns="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xmlns="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xmlns="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xmlns="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xmlns="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xmlns="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xmlns="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xmlns="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xmlns="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xmlns="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xmlns="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xmlns="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xmlns="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xmlns="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xmlns="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xmlns="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xmlns="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xmlns="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xmlns="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xmlns="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xmlns="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xmlns="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xmlns="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xmlns="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xmlns="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xmlns="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xmlns="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xmlns="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xmlns="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xmlns="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xmlns="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xmlns="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xmlns="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xmlns="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xmlns="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xmlns="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xmlns="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xmlns="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xmlns="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xmlns="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xmlns="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xmlns="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xmlns="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xmlns="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xmlns="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xmlns="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xmlns="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xmlns="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xmlns="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xmlns="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xmlns="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xmlns="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xmlns="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xmlns="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xmlns="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xmlns="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xmlns="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xmlns="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xmlns="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xmlns="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xmlns="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xmlns="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xmlns="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xmlns="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xmlns="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xmlns="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xmlns="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xmlns="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xmlns="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xmlns="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xmlns="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xmlns="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xmlns="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xmlns="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xmlns="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xmlns="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xmlns="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xmlns="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xmlns="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xmlns="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xmlns="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xmlns="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xmlns="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xmlns="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xmlns="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xmlns="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xmlns="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xmlns="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xmlns="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xmlns="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xmlns="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xmlns="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xmlns="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xmlns="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xmlns="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xmlns="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xmlns="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xmlns="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xmlns="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xmlns="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xmlns="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xmlns="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07">
                  <a:buClrTx/>
                  <a:buFontTx/>
                  <a:buNone/>
                </a:pPr>
                <a:endParaRPr lang="zh-CN" altLang="en-US" sz="2400" kern="1200">
                  <a:ea typeface="微软雅黑"/>
                  <a:cs typeface="+mn-cs"/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xmlns="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xmlns="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xmlns="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xmlns="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xmlns="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xmlns="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xmlns="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xmlns="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xmlns="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xmlns="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xmlns="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xmlns="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xmlns="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xmlns="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xmlns="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xmlns="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xmlns="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xmlns="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xmlns="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xmlns="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xmlns="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xmlns="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xmlns="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xmlns="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xmlns="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xmlns="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xmlns="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xmlns="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xmlns="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xmlns="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xmlns="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xmlns="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xmlns="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xmlns="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xmlns="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xmlns="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xmlns="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xmlns="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xmlns="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xmlns="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xmlns="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xmlns="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xmlns="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xmlns="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xmlns="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xmlns="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xmlns="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xmlns="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xmlns="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xmlns="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xmlns="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xmlns="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xmlns="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xmlns="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xmlns="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xmlns="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xmlns="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xmlns="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xmlns="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xmlns="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xmlns="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xmlns="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xmlns="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xmlns="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xmlns="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xmlns="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xmlns="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xmlns="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xmlns="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xmlns="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xmlns="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xmlns="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xmlns="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xmlns="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xmlns="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xmlns="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xmlns="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xmlns="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xmlns="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xmlns="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xmlns="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xmlns="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xmlns="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xmlns="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xmlns="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xmlns="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xmlns="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xmlns="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xmlns="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xmlns="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xmlns="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xmlns="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xmlns="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xmlns="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xmlns="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xmlns="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xmlns="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xmlns="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xmlns="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xmlns="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07">
                <a:buClrTx/>
                <a:buFontTx/>
                <a:buNone/>
              </a:pPr>
              <a:endParaRPr lang="zh-CN" altLang="en-US" sz="2400" kern="1200"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64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xStyles>
    <p:titleStyle>
      <a:lvl1pPr algn="l" defTabSz="9142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7" indent="-228557" algn="l" defTabSz="9142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7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7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7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0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7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image" Target="../media/image3.png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>
            <a:extLst>
              <a:ext uri="{FF2B5EF4-FFF2-40B4-BE49-F238E27FC236}">
                <a16:creationId xmlns:a16="http://schemas.microsoft.com/office/drawing/2014/main" xmlns="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5463364"/>
            <a:ext cx="8283419" cy="1394647"/>
          </a:xfrm>
          <a:prstGeom prst="rect">
            <a:avLst/>
          </a:prstGeom>
        </p:spPr>
      </p:pic>
      <p:pic>
        <p:nvPicPr>
          <p:cNvPr id="330" name="图片 329">
            <a:extLst>
              <a:ext uri="{FF2B5EF4-FFF2-40B4-BE49-F238E27FC236}">
                <a16:creationId xmlns:a16="http://schemas.microsoft.com/office/drawing/2014/main" xmlns="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527" y="4184087"/>
            <a:ext cx="2931241" cy="2349395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xmlns="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602310"/>
            <a:ext cx="7914548" cy="1255701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xmlns="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904" y="119371"/>
            <a:ext cx="8711808" cy="1785067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xmlns="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" y="5278812"/>
            <a:ext cx="4768817" cy="1459700"/>
          </a:xfrm>
          <a:prstGeom prst="rect">
            <a:avLst/>
          </a:prstGeom>
        </p:spPr>
      </p:pic>
      <p:grpSp>
        <p:nvGrpSpPr>
          <p:cNvPr id="351" name="组合 350">
            <a:extLst>
              <a:ext uri="{FF2B5EF4-FFF2-40B4-BE49-F238E27FC236}">
                <a16:creationId xmlns:a16="http://schemas.microsoft.com/office/drawing/2014/main" xmlns="" id="{B8B64F4F-99DB-4A48-87A2-4D2D5CBE6585}"/>
              </a:ext>
            </a:extLst>
          </p:cNvPr>
          <p:cNvGrpSpPr/>
          <p:nvPr/>
        </p:nvGrpSpPr>
        <p:grpSpPr>
          <a:xfrm>
            <a:off x="6168630" y="2058044"/>
            <a:ext cx="230913" cy="995209"/>
            <a:chOff x="5914054" y="1993821"/>
            <a:chExt cx="230913" cy="995197"/>
          </a:xfrm>
        </p:grpSpPr>
        <p:sp>
          <p:nvSpPr>
            <p:cNvPr id="346" name="文本框 345">
              <a:extLst>
                <a:ext uri="{FF2B5EF4-FFF2-40B4-BE49-F238E27FC236}">
                  <a16:creationId xmlns:a16="http://schemas.microsoft.com/office/drawing/2014/main" xmlns="" id="{8332BDAA-3D8A-4AF1-9D63-0FFBFE747417}"/>
                </a:ext>
              </a:extLst>
            </p:cNvPr>
            <p:cNvSpPr txBox="1"/>
            <p:nvPr/>
          </p:nvSpPr>
          <p:spPr>
            <a:xfrm>
              <a:off x="5960236" y="1993821"/>
              <a:ext cx="184731" cy="9951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095"/>
              <a:endParaRPr lang="zh-CN" altLang="en-US" sz="5867" b="1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  <a:sym typeface="Arial"/>
              </a:endParaRPr>
            </a:p>
          </p:txBody>
        </p:sp>
        <p:sp>
          <p:nvSpPr>
            <p:cNvPr id="344" name="文本框 343">
              <a:extLst>
                <a:ext uri="{FF2B5EF4-FFF2-40B4-BE49-F238E27FC236}">
                  <a16:creationId xmlns:a16="http://schemas.microsoft.com/office/drawing/2014/main" xmlns="" id="{0ACC4EE0-678B-4783-99C3-C2D00D68933D}"/>
                </a:ext>
              </a:extLst>
            </p:cNvPr>
            <p:cNvSpPr txBox="1"/>
            <p:nvPr/>
          </p:nvSpPr>
          <p:spPr>
            <a:xfrm>
              <a:off x="5914054" y="1993821"/>
              <a:ext cx="184730" cy="9951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095"/>
              <a:endParaRPr lang="zh-CN" altLang="en-US" sz="5867" b="1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masis MT Pro Medium" panose="02040604050005020304" pitchFamily="18" charset="0"/>
                <a:ea typeface="字魂36号-正文宋楷" panose="02000000000000000000" pitchFamily="2" charset="-122"/>
                <a:cs typeface="Arial"/>
                <a:sym typeface="Arial"/>
              </a:endParaRPr>
            </a:p>
          </p:txBody>
        </p:sp>
      </p:grpSp>
      <p:sp>
        <p:nvSpPr>
          <p:cNvPr id="40" name="Google Shape;439;p20"/>
          <p:cNvSpPr/>
          <p:nvPr/>
        </p:nvSpPr>
        <p:spPr>
          <a:xfrm rot="430029">
            <a:off x="2986081" y="445398"/>
            <a:ext cx="6252723" cy="1493219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rgbClr val="FCE0D6">
              <a:lumMod val="75000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sp>
        <p:nvSpPr>
          <p:cNvPr id="41" name="Google Shape;453;p20"/>
          <p:cNvSpPr txBox="1"/>
          <p:nvPr/>
        </p:nvSpPr>
        <p:spPr>
          <a:xfrm>
            <a:off x="2992798" y="1109007"/>
            <a:ext cx="6239288" cy="33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 defTabSz="1218990"/>
            <a:r>
              <a:rPr lang="en-US" sz="2800" b="1" kern="0" dirty="0" err="1" smtClean="0">
                <a:solidFill>
                  <a:srgbClr val="0064D2">
                    <a:lumMod val="75000"/>
                  </a:srgbClr>
                </a:solidFill>
                <a:latin typeface="Cambria" panose="02040503050406030204" pitchFamily="18" charset="0"/>
                <a:ea typeface="Odibee Sans"/>
                <a:cs typeface="Odibee Sans"/>
                <a:sym typeface="Odibee Sans"/>
              </a:rPr>
              <a:t>Thứ</a:t>
            </a:r>
            <a:r>
              <a:rPr lang="en-US" sz="2800" b="1" kern="0" dirty="0" smtClean="0">
                <a:solidFill>
                  <a:srgbClr val="0064D2">
                    <a:lumMod val="75000"/>
                  </a:srgbClr>
                </a:solidFill>
                <a:latin typeface="Cambria" panose="02040503050406030204" pitchFamily="18" charset="0"/>
                <a:ea typeface="Odibee Sans"/>
                <a:cs typeface="Odibee Sans"/>
                <a:sym typeface="Odibee Sans"/>
              </a:rPr>
              <a:t> </a:t>
            </a:r>
            <a:r>
              <a:rPr lang="en-US" sz="2800" b="1" kern="0" dirty="0" err="1" smtClean="0">
                <a:solidFill>
                  <a:srgbClr val="0064D2">
                    <a:lumMod val="75000"/>
                  </a:srgbClr>
                </a:solidFill>
                <a:latin typeface="Cambria" panose="02040503050406030204" pitchFamily="18" charset="0"/>
                <a:ea typeface="Odibee Sans"/>
                <a:cs typeface="Odibee Sans"/>
                <a:sym typeface="Odibee Sans"/>
              </a:rPr>
              <a:t>sáu</a:t>
            </a:r>
            <a:r>
              <a:rPr lang="en-US" sz="2800" b="1" kern="0" dirty="0" smtClean="0">
                <a:solidFill>
                  <a:srgbClr val="0064D2">
                    <a:lumMod val="75000"/>
                  </a:srgbClr>
                </a:solidFill>
                <a:latin typeface="Cambria" panose="02040503050406030204" pitchFamily="18" charset="0"/>
                <a:ea typeface="Odibee Sans"/>
                <a:cs typeface="Odibee Sans"/>
                <a:sym typeface="Odibee Sans"/>
              </a:rPr>
              <a:t> </a:t>
            </a:r>
            <a:r>
              <a:rPr lang="en-US" sz="2800" b="1" kern="0" dirty="0" err="1" smtClean="0">
                <a:solidFill>
                  <a:srgbClr val="0064D2">
                    <a:lumMod val="75000"/>
                  </a:srgbClr>
                </a:solidFill>
                <a:latin typeface="Cambria" panose="02040503050406030204" pitchFamily="18" charset="0"/>
                <a:ea typeface="Odibee Sans"/>
                <a:cs typeface="Odibee Sans"/>
                <a:sym typeface="Odibee Sans"/>
              </a:rPr>
              <a:t>ngày</a:t>
            </a:r>
            <a:r>
              <a:rPr lang="en-US" sz="2800" b="1" kern="0" dirty="0" smtClean="0">
                <a:solidFill>
                  <a:srgbClr val="0064D2">
                    <a:lumMod val="75000"/>
                  </a:srgbClr>
                </a:solidFill>
                <a:latin typeface="Cambria" panose="02040503050406030204" pitchFamily="18" charset="0"/>
                <a:ea typeface="Odibee Sans"/>
                <a:cs typeface="Odibee Sans"/>
                <a:sym typeface="Odibee Sans"/>
              </a:rPr>
              <a:t> </a:t>
            </a:r>
            <a:r>
              <a:rPr lang="en-US" sz="2800" b="1" kern="0" dirty="0" smtClean="0">
                <a:solidFill>
                  <a:srgbClr val="0064D2">
                    <a:lumMod val="75000"/>
                  </a:srgbClr>
                </a:solidFill>
                <a:latin typeface="Cambria" panose="02040503050406030204" pitchFamily="18" charset="0"/>
                <a:ea typeface="Odibee Sans"/>
                <a:cs typeface="Odibee Sans"/>
                <a:sym typeface="Odibee Sans"/>
              </a:rPr>
              <a:t>8 </a:t>
            </a:r>
            <a:r>
              <a:rPr lang="en-US" sz="2800" b="1" kern="0" dirty="0" err="1" smtClean="0">
                <a:solidFill>
                  <a:srgbClr val="0064D2">
                    <a:lumMod val="75000"/>
                  </a:srgbClr>
                </a:solidFill>
                <a:latin typeface="Cambria" panose="02040503050406030204" pitchFamily="18" charset="0"/>
                <a:ea typeface="Odibee Sans"/>
                <a:cs typeface="Odibee Sans"/>
                <a:sym typeface="Odibee Sans"/>
              </a:rPr>
              <a:t>tháng</a:t>
            </a:r>
            <a:r>
              <a:rPr lang="en-US" sz="2800" b="1" kern="0" dirty="0" smtClean="0">
                <a:solidFill>
                  <a:srgbClr val="0064D2">
                    <a:lumMod val="75000"/>
                  </a:srgbClr>
                </a:solidFill>
                <a:latin typeface="Cambria" panose="02040503050406030204" pitchFamily="18" charset="0"/>
                <a:ea typeface="Odibee Sans"/>
                <a:cs typeface="Odibee Sans"/>
                <a:sym typeface="Odibee Sans"/>
              </a:rPr>
              <a:t> </a:t>
            </a:r>
            <a:r>
              <a:rPr lang="en-US" sz="2800" b="1" kern="0" dirty="0" smtClean="0">
                <a:solidFill>
                  <a:srgbClr val="0064D2">
                    <a:lumMod val="75000"/>
                  </a:srgbClr>
                </a:solidFill>
                <a:latin typeface="Cambria" panose="02040503050406030204" pitchFamily="18" charset="0"/>
                <a:ea typeface="Odibee Sans"/>
                <a:cs typeface="Odibee Sans"/>
                <a:sym typeface="Odibee Sans"/>
              </a:rPr>
              <a:t>10 </a:t>
            </a:r>
            <a:r>
              <a:rPr lang="en-US" sz="2800" b="1" kern="0" dirty="0" err="1" smtClean="0">
                <a:solidFill>
                  <a:srgbClr val="0064D2">
                    <a:lumMod val="75000"/>
                  </a:srgbClr>
                </a:solidFill>
                <a:latin typeface="Cambria" panose="02040503050406030204" pitchFamily="18" charset="0"/>
                <a:ea typeface="Odibee Sans"/>
                <a:cs typeface="Odibee Sans"/>
                <a:sym typeface="Odibee Sans"/>
              </a:rPr>
              <a:t>năm</a:t>
            </a:r>
            <a:r>
              <a:rPr lang="en-US" sz="2800" b="1" kern="0" dirty="0" smtClean="0">
                <a:solidFill>
                  <a:srgbClr val="0064D2">
                    <a:lumMod val="75000"/>
                  </a:srgbClr>
                </a:solidFill>
                <a:latin typeface="Cambria" panose="02040503050406030204" pitchFamily="18" charset="0"/>
                <a:ea typeface="Odibee Sans"/>
                <a:cs typeface="Odibee Sans"/>
                <a:sym typeface="Odibee Sans"/>
              </a:rPr>
              <a:t> 2021</a:t>
            </a:r>
            <a:endParaRPr sz="2800" b="1" kern="0" dirty="0">
              <a:solidFill>
                <a:srgbClr val="0064D2">
                  <a:lumMod val="75000"/>
                </a:srgbClr>
              </a:solidFill>
              <a:latin typeface="Cambria" panose="02040503050406030204" pitchFamily="18" charset="0"/>
              <a:ea typeface="Odibee Sans"/>
              <a:cs typeface="Odibee Sans"/>
              <a:sym typeface="Odibee Sans"/>
            </a:endParaRPr>
          </a:p>
        </p:txBody>
      </p:sp>
      <p:grpSp>
        <p:nvGrpSpPr>
          <p:cNvPr id="42" name="Google Shape;658;p9"/>
          <p:cNvGrpSpPr/>
          <p:nvPr/>
        </p:nvGrpSpPr>
        <p:grpSpPr>
          <a:xfrm rot="1109918">
            <a:off x="6260881" y="-5964"/>
            <a:ext cx="1327067" cy="1055807"/>
            <a:chOff x="2038000" y="2627075"/>
            <a:chExt cx="995300" cy="700150"/>
          </a:xfrm>
        </p:grpSpPr>
        <p:sp>
          <p:nvSpPr>
            <p:cNvPr id="43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 dirty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253038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rgbClr val="253038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rgbClr val="556774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412990" y="1778655"/>
            <a:ext cx="71080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5: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Tập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gõ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phím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60" y="3353588"/>
            <a:ext cx="2034564" cy="187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6433" y="2609259"/>
            <a:ext cx="722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(</a:t>
            </a:r>
            <a:r>
              <a:rPr lang="en-US" sz="2800" dirty="0" err="1" smtClean="0"/>
              <a:t>Sách</a:t>
            </a:r>
            <a:r>
              <a:rPr lang="en-US" sz="2800" dirty="0" smtClean="0"/>
              <a:t> </a:t>
            </a:r>
            <a:r>
              <a:rPr lang="en-US" sz="2800" dirty="0" err="1" smtClean="0"/>
              <a:t>hướng</a:t>
            </a:r>
            <a:r>
              <a:rPr lang="en-US" sz="2800" dirty="0" smtClean="0"/>
              <a:t> </a:t>
            </a:r>
            <a:r>
              <a:rPr lang="en-US" sz="2800" dirty="0" err="1" smtClean="0"/>
              <a:t>dẫn</a:t>
            </a:r>
            <a:r>
              <a:rPr lang="en-US" sz="2800" dirty="0" smtClean="0"/>
              <a:t> Tin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 3 - </a:t>
            </a:r>
            <a:r>
              <a:rPr lang="en-US" sz="2800" dirty="0" err="1" smtClean="0"/>
              <a:t>trang</a:t>
            </a:r>
            <a:r>
              <a:rPr lang="en-US" sz="2800" dirty="0" smtClean="0"/>
              <a:t> 23)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061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xmlns="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048" y="3183468"/>
            <a:ext cx="3842216" cy="3079543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xmlns="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98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xmlns="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59098"/>
            <a:ext cx="7914548" cy="698913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xmlns="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183468"/>
            <a:ext cx="3068236" cy="367453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xmlns="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132307"/>
            <a:ext cx="1833548" cy="1725692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xmlns="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13" y="5874707"/>
            <a:ext cx="4673599" cy="730871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xmlns="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936"/>
            <a:ext cx="8711808" cy="1785067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xmlns="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5314217"/>
            <a:ext cx="4270005" cy="1467583"/>
          </a:xfrm>
          <a:prstGeom prst="rect">
            <a:avLst/>
          </a:prstGeom>
        </p:spPr>
      </p:pic>
      <p:pic>
        <p:nvPicPr>
          <p:cNvPr id="349" name="Craig Duncan - Battle Hymn Of The Republic">
            <a:hlinkClick r:id="" action="ppaction://media"/>
            <a:extLst>
              <a:ext uri="{FF2B5EF4-FFF2-40B4-BE49-F238E27FC236}">
                <a16:creationId xmlns:a16="http://schemas.microsoft.com/office/drawing/2014/main" xmlns="" id="{F644EB09-1A23-4B95-B65B-41BD706716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609600" y="-1181100"/>
            <a:ext cx="609600" cy="609600"/>
          </a:xfrm>
          <a:prstGeom prst="rect">
            <a:avLst/>
          </a:prstGeom>
        </p:spPr>
      </p:pic>
      <p:sp>
        <p:nvSpPr>
          <p:cNvPr id="41" name="Google Shape;453;p20"/>
          <p:cNvSpPr txBox="1"/>
          <p:nvPr/>
        </p:nvSpPr>
        <p:spPr>
          <a:xfrm>
            <a:off x="2622181" y="400623"/>
            <a:ext cx="6842804" cy="57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 defTabSz="1218990"/>
            <a:r>
              <a:rPr lang="en" sz="3200" b="1" kern="0" dirty="0" smtClean="0">
                <a:solidFill>
                  <a:srgbClr val="253038"/>
                </a:solidFill>
                <a:latin typeface="Cambria" panose="02040503050406030204" pitchFamily="18" charset="0"/>
                <a:ea typeface="Odibee Sans"/>
                <a:cs typeface="Odibee Sans"/>
                <a:sym typeface="Odibee Sans"/>
              </a:rPr>
              <a:t>CỦNG CỐ-DẶN DÒ</a:t>
            </a:r>
            <a:endParaRPr sz="2400" b="1" kern="0" dirty="0">
              <a:solidFill>
                <a:srgbClr val="253038"/>
              </a:solidFill>
              <a:latin typeface="Cambria" panose="02040503050406030204" pitchFamily="18" charset="0"/>
              <a:ea typeface="Odibee Sans"/>
              <a:cs typeface="Odibee Sans"/>
              <a:sym typeface="Odibee Sans"/>
            </a:endParaRPr>
          </a:p>
        </p:txBody>
      </p:sp>
      <p:grpSp>
        <p:nvGrpSpPr>
          <p:cNvPr id="42" name="Google Shape;658;p9"/>
          <p:cNvGrpSpPr/>
          <p:nvPr/>
        </p:nvGrpSpPr>
        <p:grpSpPr>
          <a:xfrm rot="1109918">
            <a:off x="7426007" y="-185122"/>
            <a:ext cx="1327067" cy="1055807"/>
            <a:chOff x="2038000" y="2627075"/>
            <a:chExt cx="995300" cy="700150"/>
          </a:xfrm>
        </p:grpSpPr>
        <p:sp>
          <p:nvSpPr>
            <p:cNvPr id="43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2530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rgbClr val="2530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rgbClr val="5567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990"/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0" y="76200"/>
            <a:ext cx="121920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3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442883" y="1060099"/>
            <a:ext cx="11201400" cy="4373292"/>
          </a:xfrm>
          <a:prstGeom prst="cloud">
            <a:avLst/>
          </a:prstGeom>
          <a:solidFill>
            <a:schemeClr val="bg1"/>
          </a:solidFill>
          <a:ln>
            <a:solidFill>
              <a:srgbClr val="0B0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dirty="0">
              <a:solidFill>
                <a:srgbClr val="0B0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2522315" y="1827454"/>
            <a:ext cx="7530545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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Kiran’s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Typing Tutor (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1592475" y="2875931"/>
            <a:ext cx="995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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1600200" y="3467403"/>
            <a:ext cx="873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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a24x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2649200" y="6117976"/>
            <a:ext cx="408001" cy="4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0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610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9"/>
                </p:tgtEl>
              </p:cMediaNode>
            </p:audio>
            <p:audio>
              <p:cMediaNode vol="15152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5797" y="293724"/>
            <a:ext cx="2993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Mục</a:t>
            </a:r>
            <a:r>
              <a:rPr lang="en-US" sz="54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u="sng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tiêu</a:t>
            </a:r>
            <a:endParaRPr lang="en-US" sz="5400" b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0309" y="1468192"/>
            <a:ext cx="10045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Kiran’s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Typing Tutor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图片 337">
            <a:extLst>
              <a:ext uri="{FF2B5EF4-FFF2-40B4-BE49-F238E27FC236}">
                <a16:creationId xmlns:a16="http://schemas.microsoft.com/office/drawing/2014/main" xmlns="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4" y="119371"/>
            <a:ext cx="9419858" cy="1785067"/>
          </a:xfrm>
          <a:prstGeom prst="rect">
            <a:avLst/>
          </a:prstGeom>
        </p:spPr>
      </p:pic>
      <p:grpSp>
        <p:nvGrpSpPr>
          <p:cNvPr id="351" name="组合 350">
            <a:extLst>
              <a:ext uri="{FF2B5EF4-FFF2-40B4-BE49-F238E27FC236}">
                <a16:creationId xmlns:a16="http://schemas.microsoft.com/office/drawing/2014/main" xmlns="" id="{B8B64F4F-99DB-4A48-87A2-4D2D5CBE6585}"/>
              </a:ext>
            </a:extLst>
          </p:cNvPr>
          <p:cNvGrpSpPr/>
          <p:nvPr/>
        </p:nvGrpSpPr>
        <p:grpSpPr>
          <a:xfrm>
            <a:off x="6353361" y="2645294"/>
            <a:ext cx="230913" cy="995209"/>
            <a:chOff x="5914054" y="1993821"/>
            <a:chExt cx="230913" cy="995197"/>
          </a:xfrm>
        </p:grpSpPr>
        <p:sp>
          <p:nvSpPr>
            <p:cNvPr id="346" name="文本框 345">
              <a:extLst>
                <a:ext uri="{FF2B5EF4-FFF2-40B4-BE49-F238E27FC236}">
                  <a16:creationId xmlns:a16="http://schemas.microsoft.com/office/drawing/2014/main" xmlns="" id="{8332BDAA-3D8A-4AF1-9D63-0FFBFE747417}"/>
                </a:ext>
              </a:extLst>
            </p:cNvPr>
            <p:cNvSpPr txBox="1"/>
            <p:nvPr/>
          </p:nvSpPr>
          <p:spPr>
            <a:xfrm>
              <a:off x="5960236" y="1993821"/>
              <a:ext cx="184731" cy="9951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095"/>
              <a:endParaRPr lang="zh-CN" altLang="en-US" sz="5867" b="1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  <a:sym typeface="Arial"/>
              </a:endParaRPr>
            </a:p>
          </p:txBody>
        </p:sp>
        <p:sp>
          <p:nvSpPr>
            <p:cNvPr id="344" name="文本框 343">
              <a:extLst>
                <a:ext uri="{FF2B5EF4-FFF2-40B4-BE49-F238E27FC236}">
                  <a16:creationId xmlns:a16="http://schemas.microsoft.com/office/drawing/2014/main" xmlns="" id="{0ACC4EE0-678B-4783-99C3-C2D00D68933D}"/>
                </a:ext>
              </a:extLst>
            </p:cNvPr>
            <p:cNvSpPr txBox="1"/>
            <p:nvPr/>
          </p:nvSpPr>
          <p:spPr>
            <a:xfrm>
              <a:off x="5914054" y="1993821"/>
              <a:ext cx="184730" cy="9951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095"/>
              <a:endParaRPr lang="zh-CN" altLang="en-US" sz="5867" b="1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masis MT Pro Medium" panose="02040604050005020304" pitchFamily="18" charset="0"/>
                <a:ea typeface="字魂36号-正文宋楷" panose="02000000000000000000" pitchFamily="2" charset="-122"/>
                <a:cs typeface="Arial"/>
                <a:sym typeface="Arial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91955" y="191549"/>
            <a:ext cx="112800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Cách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gõ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bàn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phím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bằng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10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ngón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tay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Sgk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208" y="789642"/>
            <a:ext cx="6998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a/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1904" y="4578438"/>
            <a:ext cx="10221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S  D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 L  ;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32" y="1251307"/>
            <a:ext cx="9266935" cy="343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00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图片 337">
            <a:extLst>
              <a:ext uri="{FF2B5EF4-FFF2-40B4-BE49-F238E27FC236}">
                <a16:creationId xmlns:a16="http://schemas.microsoft.com/office/drawing/2014/main" xmlns="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4" y="119371"/>
            <a:ext cx="9419858" cy="1785067"/>
          </a:xfrm>
          <a:prstGeom prst="rect">
            <a:avLst/>
          </a:prstGeom>
        </p:spPr>
      </p:pic>
      <p:grpSp>
        <p:nvGrpSpPr>
          <p:cNvPr id="351" name="组合 350">
            <a:extLst>
              <a:ext uri="{FF2B5EF4-FFF2-40B4-BE49-F238E27FC236}">
                <a16:creationId xmlns:a16="http://schemas.microsoft.com/office/drawing/2014/main" xmlns="" id="{B8B64F4F-99DB-4A48-87A2-4D2D5CBE6585}"/>
              </a:ext>
            </a:extLst>
          </p:cNvPr>
          <p:cNvGrpSpPr/>
          <p:nvPr/>
        </p:nvGrpSpPr>
        <p:grpSpPr>
          <a:xfrm>
            <a:off x="6353361" y="2645294"/>
            <a:ext cx="230913" cy="995209"/>
            <a:chOff x="5914054" y="1993821"/>
            <a:chExt cx="230913" cy="995197"/>
          </a:xfrm>
        </p:grpSpPr>
        <p:sp>
          <p:nvSpPr>
            <p:cNvPr id="346" name="文本框 345">
              <a:extLst>
                <a:ext uri="{FF2B5EF4-FFF2-40B4-BE49-F238E27FC236}">
                  <a16:creationId xmlns:a16="http://schemas.microsoft.com/office/drawing/2014/main" xmlns="" id="{8332BDAA-3D8A-4AF1-9D63-0FFBFE747417}"/>
                </a:ext>
              </a:extLst>
            </p:cNvPr>
            <p:cNvSpPr txBox="1"/>
            <p:nvPr/>
          </p:nvSpPr>
          <p:spPr>
            <a:xfrm>
              <a:off x="5960236" y="1993821"/>
              <a:ext cx="184731" cy="9951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095"/>
              <a:endParaRPr lang="zh-CN" altLang="en-US" sz="5867" b="1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  <a:sym typeface="Arial"/>
              </a:endParaRPr>
            </a:p>
          </p:txBody>
        </p:sp>
        <p:sp>
          <p:nvSpPr>
            <p:cNvPr id="344" name="文本框 343">
              <a:extLst>
                <a:ext uri="{FF2B5EF4-FFF2-40B4-BE49-F238E27FC236}">
                  <a16:creationId xmlns:a16="http://schemas.microsoft.com/office/drawing/2014/main" xmlns="" id="{0ACC4EE0-678B-4783-99C3-C2D00D68933D}"/>
                </a:ext>
              </a:extLst>
            </p:cNvPr>
            <p:cNvSpPr txBox="1"/>
            <p:nvPr/>
          </p:nvSpPr>
          <p:spPr>
            <a:xfrm>
              <a:off x="5914054" y="1993821"/>
              <a:ext cx="184730" cy="9951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095"/>
              <a:endParaRPr lang="zh-CN" altLang="en-US" sz="5867" b="1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masis MT Pro Medium" panose="02040604050005020304" pitchFamily="18" charset="0"/>
                <a:ea typeface="字魂36号-正文宋楷" panose="02000000000000000000" pitchFamily="2" charset="-122"/>
                <a:cs typeface="Arial"/>
                <a:sym typeface="Arial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91955" y="191549"/>
            <a:ext cx="112800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Cách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gõ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bàn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phím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bằng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10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ngón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tay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Sgk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208" y="789642"/>
            <a:ext cx="6998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b/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208" y="5339356"/>
            <a:ext cx="1159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243" y="1312861"/>
            <a:ext cx="6765514" cy="397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21426" y="451812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45726" y="451812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4208" y="5787532"/>
            <a:ext cx="1159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9501809" y="693786"/>
            <a:ext cx="2279374" cy="308308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图片 337">
            <a:extLst>
              <a:ext uri="{FF2B5EF4-FFF2-40B4-BE49-F238E27FC236}">
                <a16:creationId xmlns:a16="http://schemas.microsoft.com/office/drawing/2014/main" xmlns="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4" y="119371"/>
            <a:ext cx="9419858" cy="1785067"/>
          </a:xfrm>
          <a:prstGeom prst="rect">
            <a:avLst/>
          </a:prstGeom>
        </p:spPr>
      </p:pic>
      <p:grpSp>
        <p:nvGrpSpPr>
          <p:cNvPr id="351" name="组合 350">
            <a:extLst>
              <a:ext uri="{FF2B5EF4-FFF2-40B4-BE49-F238E27FC236}">
                <a16:creationId xmlns:a16="http://schemas.microsoft.com/office/drawing/2014/main" xmlns="" id="{B8B64F4F-99DB-4A48-87A2-4D2D5CBE6585}"/>
              </a:ext>
            </a:extLst>
          </p:cNvPr>
          <p:cNvGrpSpPr/>
          <p:nvPr/>
        </p:nvGrpSpPr>
        <p:grpSpPr>
          <a:xfrm>
            <a:off x="6353361" y="2645294"/>
            <a:ext cx="230913" cy="995209"/>
            <a:chOff x="5914054" y="1993821"/>
            <a:chExt cx="230913" cy="995197"/>
          </a:xfrm>
        </p:grpSpPr>
        <p:sp>
          <p:nvSpPr>
            <p:cNvPr id="346" name="文本框 345">
              <a:extLst>
                <a:ext uri="{FF2B5EF4-FFF2-40B4-BE49-F238E27FC236}">
                  <a16:creationId xmlns:a16="http://schemas.microsoft.com/office/drawing/2014/main" xmlns="" id="{8332BDAA-3D8A-4AF1-9D63-0FFBFE747417}"/>
                </a:ext>
              </a:extLst>
            </p:cNvPr>
            <p:cNvSpPr txBox="1"/>
            <p:nvPr/>
          </p:nvSpPr>
          <p:spPr>
            <a:xfrm>
              <a:off x="5960236" y="1993821"/>
              <a:ext cx="184731" cy="9951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095"/>
              <a:endParaRPr lang="zh-CN" altLang="en-US" sz="5867" b="1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  <a:sym typeface="Arial"/>
              </a:endParaRPr>
            </a:p>
          </p:txBody>
        </p:sp>
        <p:sp>
          <p:nvSpPr>
            <p:cNvPr id="344" name="文本框 343">
              <a:extLst>
                <a:ext uri="{FF2B5EF4-FFF2-40B4-BE49-F238E27FC236}">
                  <a16:creationId xmlns:a16="http://schemas.microsoft.com/office/drawing/2014/main" xmlns="" id="{0ACC4EE0-678B-4783-99C3-C2D00D68933D}"/>
                </a:ext>
              </a:extLst>
            </p:cNvPr>
            <p:cNvSpPr txBox="1"/>
            <p:nvPr/>
          </p:nvSpPr>
          <p:spPr>
            <a:xfrm>
              <a:off x="5914054" y="1993821"/>
              <a:ext cx="184730" cy="9951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095"/>
              <a:endParaRPr lang="zh-CN" altLang="en-US" sz="5867" b="1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masis MT Pro Medium" panose="02040604050005020304" pitchFamily="18" charset="0"/>
                <a:ea typeface="字魂36号-正文宋楷" panose="02000000000000000000" pitchFamily="2" charset="-122"/>
                <a:cs typeface="Arial"/>
                <a:sym typeface="Arial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759" y="540517"/>
            <a:ext cx="6765514" cy="397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21426" y="365102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99543" y="36808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4873" y="119371"/>
            <a:ext cx="1159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631842"/>
              </p:ext>
            </p:extLst>
          </p:nvPr>
        </p:nvGraphicFramePr>
        <p:xfrm>
          <a:off x="463640" y="4518126"/>
          <a:ext cx="11359168" cy="1879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2839792"/>
                <a:gridCol w="2839792"/>
                <a:gridCol w="2839792"/>
                <a:gridCol w="283979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BÀN</a:t>
                      </a:r>
                      <a:r>
                        <a:rPr lang="en-US" baseline="0" dirty="0" smtClean="0"/>
                        <a:t> TAY TRÁI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BÀN</a:t>
                      </a:r>
                      <a:r>
                        <a:rPr lang="en-US" baseline="0" dirty="0" smtClean="0"/>
                        <a:t> TAY PHẢI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Phím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Ngón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Phím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Ngón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Caps</a:t>
                      </a:r>
                      <a:r>
                        <a:rPr lang="en-US" baseline="0" dirty="0" smtClean="0"/>
                        <a:t> Lock, Shift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Shift, Enter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1, Q, A, Z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2, W,</a:t>
                      </a:r>
                      <a:r>
                        <a:rPr lang="en-US" baseline="0" dirty="0" smtClean="0"/>
                        <a:t> S, 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25025" y="5293217"/>
            <a:ext cx="173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Út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60618" y="1792204"/>
            <a:ext cx="553791" cy="224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60619" y="1403180"/>
            <a:ext cx="553791" cy="224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96992" y="2897746"/>
            <a:ext cx="528033" cy="141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937938" y="1197735"/>
            <a:ext cx="618186" cy="3176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937938" y="1627648"/>
            <a:ext cx="618186" cy="389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791718" y="2897746"/>
            <a:ext cx="386367" cy="245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412309" y="5297579"/>
            <a:ext cx="173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Út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400759" y="581036"/>
            <a:ext cx="754565" cy="29472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605324" y="1061847"/>
            <a:ext cx="754565" cy="29472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778041" y="1395532"/>
            <a:ext cx="754565" cy="29472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919709" y="1757074"/>
            <a:ext cx="754565" cy="29472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28822" y="5664765"/>
            <a:ext cx="173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Út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902536" y="586072"/>
            <a:ext cx="754565" cy="29472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107101" y="1066883"/>
            <a:ext cx="754565" cy="29472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279818" y="1400568"/>
            <a:ext cx="754565" cy="29472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421486" y="1762110"/>
            <a:ext cx="754565" cy="29472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034383" y="2529321"/>
            <a:ext cx="305797" cy="368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823065" y="6023917"/>
            <a:ext cx="173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/>
              <a:t>ú</a:t>
            </a:r>
            <a:r>
              <a:rPr lang="en-US" dirty="0" err="1" smtClean="0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33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图片 337">
            <a:extLst>
              <a:ext uri="{FF2B5EF4-FFF2-40B4-BE49-F238E27FC236}">
                <a16:creationId xmlns:a16="http://schemas.microsoft.com/office/drawing/2014/main" xmlns="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4" y="119371"/>
            <a:ext cx="9419858" cy="1785067"/>
          </a:xfrm>
          <a:prstGeom prst="rect">
            <a:avLst/>
          </a:prstGeom>
        </p:spPr>
      </p:pic>
      <p:grpSp>
        <p:nvGrpSpPr>
          <p:cNvPr id="351" name="组合 350">
            <a:extLst>
              <a:ext uri="{FF2B5EF4-FFF2-40B4-BE49-F238E27FC236}">
                <a16:creationId xmlns:a16="http://schemas.microsoft.com/office/drawing/2014/main" xmlns="" id="{B8B64F4F-99DB-4A48-87A2-4D2D5CBE6585}"/>
              </a:ext>
            </a:extLst>
          </p:cNvPr>
          <p:cNvGrpSpPr/>
          <p:nvPr/>
        </p:nvGrpSpPr>
        <p:grpSpPr>
          <a:xfrm>
            <a:off x="6353361" y="2645294"/>
            <a:ext cx="230913" cy="995209"/>
            <a:chOff x="5914054" y="1993821"/>
            <a:chExt cx="230913" cy="995197"/>
          </a:xfrm>
        </p:grpSpPr>
        <p:sp>
          <p:nvSpPr>
            <p:cNvPr id="346" name="文本框 345">
              <a:extLst>
                <a:ext uri="{FF2B5EF4-FFF2-40B4-BE49-F238E27FC236}">
                  <a16:creationId xmlns:a16="http://schemas.microsoft.com/office/drawing/2014/main" xmlns="" id="{8332BDAA-3D8A-4AF1-9D63-0FFBFE747417}"/>
                </a:ext>
              </a:extLst>
            </p:cNvPr>
            <p:cNvSpPr txBox="1"/>
            <p:nvPr/>
          </p:nvSpPr>
          <p:spPr>
            <a:xfrm>
              <a:off x="5960236" y="1993821"/>
              <a:ext cx="184731" cy="9951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095"/>
              <a:endParaRPr lang="zh-CN" altLang="en-US" sz="5867" b="1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  <a:sym typeface="Arial"/>
              </a:endParaRPr>
            </a:p>
          </p:txBody>
        </p:sp>
        <p:sp>
          <p:nvSpPr>
            <p:cNvPr id="344" name="文本框 343">
              <a:extLst>
                <a:ext uri="{FF2B5EF4-FFF2-40B4-BE49-F238E27FC236}">
                  <a16:creationId xmlns:a16="http://schemas.microsoft.com/office/drawing/2014/main" xmlns="" id="{0ACC4EE0-678B-4783-99C3-C2D00D68933D}"/>
                </a:ext>
              </a:extLst>
            </p:cNvPr>
            <p:cNvSpPr txBox="1"/>
            <p:nvPr/>
          </p:nvSpPr>
          <p:spPr>
            <a:xfrm>
              <a:off x="5914054" y="1993821"/>
              <a:ext cx="184730" cy="9951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095"/>
              <a:endParaRPr lang="zh-CN" altLang="en-US" sz="5867" b="1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masis MT Pro Medium" panose="02040604050005020304" pitchFamily="18" charset="0"/>
                <a:ea typeface="字魂36号-正文宋楷" panose="02000000000000000000" pitchFamily="2" charset="-122"/>
                <a:cs typeface="Arial"/>
                <a:sym typeface="Arial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91954" y="191549"/>
            <a:ext cx="122013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2/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Tập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gõ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10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ngón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bằng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phần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mềm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Kiran’s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Typing Tutor (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Sgk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24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208" y="789642"/>
            <a:ext cx="999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Kiran’s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Typing Tutor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24" y="1798421"/>
            <a:ext cx="654208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126720" y="3008244"/>
            <a:ext cx="1524000" cy="121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305878" y="2645294"/>
            <a:ext cx="993913" cy="9952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50720" y="2809461"/>
            <a:ext cx="611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53361" y="714769"/>
            <a:ext cx="3519509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44278" y="3255713"/>
            <a:ext cx="208059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1" y="1312862"/>
            <a:ext cx="10522226" cy="548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10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图片 337">
            <a:extLst>
              <a:ext uri="{FF2B5EF4-FFF2-40B4-BE49-F238E27FC236}">
                <a16:creationId xmlns:a16="http://schemas.microsoft.com/office/drawing/2014/main" xmlns="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4" y="119371"/>
            <a:ext cx="9419858" cy="178506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1954" y="191549"/>
            <a:ext cx="122013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2/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Tập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gõ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10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ngón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bằng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phần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mềm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Kiran’s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Typing Tutor (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Sgk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24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208" y="789642"/>
            <a:ext cx="999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Kiran’s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Typing Tutor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53361" y="714769"/>
            <a:ext cx="3519509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8" y="1545464"/>
            <a:ext cx="8371268" cy="5157989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8257675" y="1493558"/>
            <a:ext cx="323559" cy="33563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581234" y="1493558"/>
            <a:ext cx="433977" cy="167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15211" y="1312862"/>
            <a:ext cx="296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Bấm</a:t>
            </a:r>
            <a:r>
              <a:rPr lang="en-US" dirty="0" smtClean="0"/>
              <a:t> </a:t>
            </a:r>
            <a:r>
              <a:rPr lang="en-US" dirty="0" err="1" smtClean="0"/>
              <a:t>chuột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x </a:t>
            </a:r>
          </a:p>
          <a:p>
            <a:r>
              <a:rPr lang="en-US" dirty="0" smtClean="0"/>
              <a:t>-&gt;</a:t>
            </a:r>
            <a:r>
              <a:rPr lang="en-US" dirty="0" err="1" smtClean="0"/>
              <a:t>bấm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OK 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831253" y="1827163"/>
            <a:ext cx="659827" cy="58118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8283356" y="2166545"/>
            <a:ext cx="595756" cy="322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79111" y="2379471"/>
            <a:ext cx="309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Bấm</a:t>
            </a:r>
            <a:r>
              <a:rPr lang="en-US" dirty="0" smtClean="0"/>
              <a:t> </a:t>
            </a:r>
            <a:r>
              <a:rPr lang="en-US" dirty="0" err="1" smtClean="0"/>
              <a:t>chuột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Exit</a:t>
            </a:r>
          </a:p>
          <a:p>
            <a:r>
              <a:rPr lang="en-US" dirty="0" smtClean="0"/>
              <a:t>-&gt;</a:t>
            </a:r>
            <a:r>
              <a:rPr lang="en-US" dirty="0" err="1" smtClean="0"/>
              <a:t>bấm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OK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9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21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图片 337">
            <a:extLst>
              <a:ext uri="{FF2B5EF4-FFF2-40B4-BE49-F238E27FC236}">
                <a16:creationId xmlns:a16="http://schemas.microsoft.com/office/drawing/2014/main" xmlns="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4" y="119371"/>
            <a:ext cx="9419858" cy="178506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1954" y="191549"/>
            <a:ext cx="122013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2/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Tập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gõ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10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ngón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bằng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phần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mềm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Kiran’s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Typing Tutor (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Sgk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24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208" y="789642"/>
            <a:ext cx="999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c/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53361" y="714769"/>
            <a:ext cx="3519509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8" y="1545464"/>
            <a:ext cx="8371268" cy="5157989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7525386" y="2668540"/>
            <a:ext cx="1229106" cy="366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54491" y="2846530"/>
            <a:ext cx="3176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B1: </a:t>
            </a:r>
            <a:r>
              <a:rPr lang="en-US" dirty="0" err="1"/>
              <a:t>G</a:t>
            </a:r>
            <a:r>
              <a:rPr lang="en-US" dirty="0" err="1" smtClean="0"/>
              <a:t>õ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bấm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821939" y="3608448"/>
            <a:ext cx="3043765" cy="963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78958" y="4248608"/>
            <a:ext cx="249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B2: </a:t>
            </a:r>
            <a:r>
              <a:rPr lang="en-US" dirty="0" err="1" smtClean="0"/>
              <a:t>Bấm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20069" y="2451653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Hien</a:t>
            </a:r>
            <a:r>
              <a:rPr lang="en-US" b="1" dirty="0" smtClean="0"/>
              <a:t> 3A</a:t>
            </a:r>
            <a:endParaRPr lang="en-US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8581234" y="1493558"/>
            <a:ext cx="433977" cy="167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015211" y="1312862"/>
            <a:ext cx="296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Bấm</a:t>
            </a:r>
            <a:r>
              <a:rPr lang="en-US" dirty="0" smtClean="0"/>
              <a:t> </a:t>
            </a:r>
            <a:r>
              <a:rPr lang="en-US" dirty="0" err="1" smtClean="0"/>
              <a:t>chuột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x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1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1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图片 337">
            <a:extLst>
              <a:ext uri="{FF2B5EF4-FFF2-40B4-BE49-F238E27FC236}">
                <a16:creationId xmlns:a16="http://schemas.microsoft.com/office/drawing/2014/main" xmlns="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4" y="119371"/>
            <a:ext cx="9419858" cy="178506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1954" y="191549"/>
            <a:ext cx="122013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2/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Tập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gõ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10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ngón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bằng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phần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mềm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Kiran’s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Typing Tutor (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Sgk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24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208" y="789642"/>
            <a:ext cx="999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c/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53361" y="714769"/>
            <a:ext cx="3519509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2914099"/>
            <a:ext cx="2962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B4: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phím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gõ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kí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màn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090" y="1338157"/>
            <a:ext cx="7859757" cy="525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1716022"/>
            <a:ext cx="2962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B3: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phím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096505" y="2457857"/>
            <a:ext cx="1996226" cy="255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0431887" y="1904438"/>
            <a:ext cx="566671" cy="156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869769" y="1581272"/>
            <a:ext cx="1193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0341735" y="2807595"/>
            <a:ext cx="656823" cy="125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805374" y="2610395"/>
            <a:ext cx="132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gõ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  <p:bldP spid="6" grpId="0"/>
      <p:bldP spid="13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516</Words>
  <Application>Microsoft Office PowerPoint</Application>
  <PresentationFormat>Custom</PresentationFormat>
  <Paragraphs>73</Paragraphs>
  <Slides>10</Slides>
  <Notes>9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ĐÓN CÁC CON HỌC SINH LỚP 1C</dc:title>
  <dc:creator>admin</dc:creator>
  <cp:lastModifiedBy>VU HIEN</cp:lastModifiedBy>
  <cp:revision>152</cp:revision>
  <dcterms:created xsi:type="dcterms:W3CDTF">2021-08-28T15:36:30Z</dcterms:created>
  <dcterms:modified xsi:type="dcterms:W3CDTF">2021-10-02T09:28:16Z</dcterms:modified>
</cp:coreProperties>
</file>